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3bc02b875ba4633" /><Relationship Type="http://schemas.openxmlformats.org/officeDocument/2006/relationships/extended-properties" Target="/docProps/app.xml" Id="R3828a26181074c1b" /><Relationship Type="http://schemas.openxmlformats.org/officeDocument/2006/relationships/officeDocument" Target="/ppt/presentation.xml" Id="R7c5c23edda8f4c3b" /></Relationships>
</file>

<file path=ppt/presentation.xml><?xml version="1.0" encoding="utf-8"?>
<p:presentation xmlns:p="http://schemas.openxmlformats.org/presentationml/2006/main">
  <p:sldMasterIdLst>
    <p:sldMasterId xmlns:r="http://schemas.openxmlformats.org/officeDocument/2006/relationships" id="2147483648" r:id="R64573423ad004e19"/>
  </p:sldMasterIdLst>
  <p:notesMasterIdLst>
    <p:notesMasterId xmlns:r="http://schemas.openxmlformats.org/officeDocument/2006/relationships" r:id="Rbf74f5e725ce4241"/>
  </p:notesMasterIdLst>
  <p:sldIdLst>
    <p:sldId xmlns:r="http://schemas.openxmlformats.org/officeDocument/2006/relationships" id="256" r:id="R8459ac5800124b75"/>
    <p:sldId xmlns:r="http://schemas.openxmlformats.org/officeDocument/2006/relationships" id="257" r:id="Redf5b7726cef4a42"/>
    <p:sldId xmlns:r="http://schemas.openxmlformats.org/officeDocument/2006/relationships" id="258" r:id="R9c784acc30b24f87"/>
    <p:sldId xmlns:r="http://schemas.openxmlformats.org/officeDocument/2006/relationships" id="259" r:id="Rfed19c1d5e854412"/>
    <p:sldId xmlns:r="http://schemas.openxmlformats.org/officeDocument/2006/relationships" id="260" r:id="R20d6006c220e4d40"/>
    <p:sldId xmlns:r="http://schemas.openxmlformats.org/officeDocument/2006/relationships" id="261" r:id="R9885c26cf5c04cb3"/>
    <p:sldId xmlns:r="http://schemas.openxmlformats.org/officeDocument/2006/relationships" id="262" r:id="R6a02e4761660423d"/>
    <p:sldId xmlns:r="http://schemas.openxmlformats.org/officeDocument/2006/relationships" id="263" r:id="R436751cc5e96445c"/>
    <p:sldId xmlns:r="http://schemas.openxmlformats.org/officeDocument/2006/relationships" id="264" r:id="R3558ed2cc82c461a"/>
    <p:sldId xmlns:r="http://schemas.openxmlformats.org/officeDocument/2006/relationships" id="265" r:id="Ra6ffd5f393af400e"/>
    <p:sldId xmlns:r="http://schemas.openxmlformats.org/officeDocument/2006/relationships" id="266" r:id="R4522f4b8403c4718"/>
    <p:sldId xmlns:r="http://schemas.openxmlformats.org/officeDocument/2006/relationships" id="267" r:id="R1c127f211290449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e1687e750c542c5" /><Relationship Type="http://schemas.openxmlformats.org/officeDocument/2006/relationships/slideMaster" Target="/ppt/slideMasters/slideMaster1.xml" Id="R64573423ad004e19" /><Relationship Type="http://schemas.openxmlformats.org/officeDocument/2006/relationships/notesMaster" Target="/ppt/notesMasters/notesMaster1.xml" Id="Rbf74f5e725ce4241" /><Relationship Type="http://schemas.openxmlformats.org/officeDocument/2006/relationships/presProps" Target="/ppt/presProps.xml" Id="Rf4a035c3bb0147aa" /><Relationship Type="http://schemas.openxmlformats.org/officeDocument/2006/relationships/tableStyles" Target="/ppt/tableStyles.xml" Id="Rceab4e80003846d4" /><Relationship Type="http://schemas.openxmlformats.org/officeDocument/2006/relationships/slide" Target="/ppt/slides/slide1.xml" Id="R8459ac5800124b75" /><Relationship Type="http://schemas.openxmlformats.org/officeDocument/2006/relationships/slide" Target="/ppt/slides/slide2.xml" Id="Redf5b7726cef4a42" /><Relationship Type="http://schemas.openxmlformats.org/officeDocument/2006/relationships/slide" Target="/ppt/slides/slide3.xml" Id="R9c784acc30b24f87" /><Relationship Type="http://schemas.openxmlformats.org/officeDocument/2006/relationships/slide" Target="/ppt/slides/slide4.xml" Id="Rfed19c1d5e854412" /><Relationship Type="http://schemas.openxmlformats.org/officeDocument/2006/relationships/slide" Target="/ppt/slides/slide5.xml" Id="R20d6006c220e4d40" /><Relationship Type="http://schemas.openxmlformats.org/officeDocument/2006/relationships/slide" Target="/ppt/slides/slide6.xml" Id="R9885c26cf5c04cb3" /><Relationship Type="http://schemas.openxmlformats.org/officeDocument/2006/relationships/slide" Target="/ppt/slides/slide7.xml" Id="R6a02e4761660423d" /><Relationship Type="http://schemas.openxmlformats.org/officeDocument/2006/relationships/slide" Target="/ppt/slides/slide8.xml" Id="R436751cc5e96445c" /><Relationship Type="http://schemas.openxmlformats.org/officeDocument/2006/relationships/slide" Target="/ppt/slides/slide9.xml" Id="R3558ed2cc82c461a" /><Relationship Type="http://schemas.openxmlformats.org/officeDocument/2006/relationships/slide" Target="/ppt/slides/slide10.xml" Id="Ra6ffd5f393af400e" /><Relationship Type="http://schemas.openxmlformats.org/officeDocument/2006/relationships/slide" Target="/ppt/slides/slide11.xml" Id="R4522f4b8403c4718" /><Relationship Type="http://schemas.openxmlformats.org/officeDocument/2006/relationships/slide" Target="/ppt/slides/slide12.xml" Id="R1c127f211290449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bd668b63745468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ded0de3452e493f" /><Relationship Type="http://schemas.openxmlformats.org/officeDocument/2006/relationships/notesMaster" Target="/ppt/notesMasters/notesMaster1.xml" Id="R3f8dcc72e9a04f8d" /></Relationships>
</file>

<file path=ppt/notesSlides/_rels/notesSlide2.xml.rels>&#65279;<?xml version="1.0" encoding="utf-8"?><Relationships xmlns="http://schemas.openxmlformats.org/package/2006/relationships"><Relationship Type="http://schemas.openxmlformats.org/officeDocument/2006/relationships/slide" Target="/ppt/slides/slide2.xml" Id="Rc67979f9d92c4495" /><Relationship Type="http://schemas.openxmlformats.org/officeDocument/2006/relationships/notesMaster" Target="/ppt/notesMasters/notesMaster1.xml" Id="Rcac7ea5589da414d" /></Relationships>
</file>

<file path=ppt/notesSlides/_rels/notesSlide3.xml.rels>&#65279;<?xml version="1.0" encoding="utf-8"?><Relationships xmlns="http://schemas.openxmlformats.org/package/2006/relationships"><Relationship Type="http://schemas.openxmlformats.org/officeDocument/2006/relationships/slide" Target="/ppt/slides/slide3.xml" Id="Rcc81917974b2437d" /><Relationship Type="http://schemas.openxmlformats.org/officeDocument/2006/relationships/notesMaster" Target="/ppt/notesMasters/notesMaster1.xml" Id="R2b26311286074fbc" /></Relationships>
</file>

<file path=ppt/notesSlides/_rels/notesSlide4.xml.rels>&#65279;<?xml version="1.0" encoding="utf-8"?><Relationships xmlns="http://schemas.openxmlformats.org/package/2006/relationships"><Relationship Type="http://schemas.openxmlformats.org/officeDocument/2006/relationships/slide" Target="/ppt/slides/slide4.xml" Id="R124904a8c0be4771" /><Relationship Type="http://schemas.openxmlformats.org/officeDocument/2006/relationships/notesMaster" Target="/ppt/notesMasters/notesMaster1.xml" Id="R7f1f307b776042b3" /></Relationships>
</file>

<file path=ppt/notesSlides/_rels/notesSlide5.xml.rels>&#65279;<?xml version="1.0" encoding="utf-8"?><Relationships xmlns="http://schemas.openxmlformats.org/package/2006/relationships"><Relationship Type="http://schemas.openxmlformats.org/officeDocument/2006/relationships/slide" Target="/ppt/slides/slide5.xml" Id="Ra9d21b4bae8a45e6" /><Relationship Type="http://schemas.openxmlformats.org/officeDocument/2006/relationships/notesMaster" Target="/ppt/notesMasters/notesMaster1.xml" Id="Rc6f05e83c1d54ec6" /></Relationships>
</file>

<file path=ppt/notesSlides/_rels/notesSlide6.xml.rels>&#65279;<?xml version="1.0" encoding="utf-8"?><Relationships xmlns="http://schemas.openxmlformats.org/package/2006/relationships"><Relationship Type="http://schemas.openxmlformats.org/officeDocument/2006/relationships/slide" Target="/ppt/slides/slide6.xml" Id="R048de8587735410c" /><Relationship Type="http://schemas.openxmlformats.org/officeDocument/2006/relationships/notesMaster" Target="/ppt/notesMasters/notesMaster1.xml" Id="Rd83994367cd946e7" /></Relationships>
</file>

<file path=ppt/notesSlides/_rels/notesSlide7.xml.rels>&#65279;<?xml version="1.0" encoding="utf-8"?><Relationships xmlns="http://schemas.openxmlformats.org/package/2006/relationships"><Relationship Type="http://schemas.openxmlformats.org/officeDocument/2006/relationships/slide" Target="/ppt/slides/slide7.xml" Id="R25f20f326308426f" /><Relationship Type="http://schemas.openxmlformats.org/officeDocument/2006/relationships/notesMaster" Target="/ppt/notesMasters/notesMaster1.xml" Id="Rce85a02ae7654ce4" /></Relationships>
</file>

<file path=ppt/notesSlides/_rels/notesSlide8.xml.rels>&#65279;<?xml version="1.0" encoding="utf-8"?><Relationships xmlns="http://schemas.openxmlformats.org/package/2006/relationships"><Relationship Type="http://schemas.openxmlformats.org/officeDocument/2006/relationships/slide" Target="/ppt/slides/slide8.xml" Id="R1b6c9ea86bab4810" /><Relationship Type="http://schemas.openxmlformats.org/officeDocument/2006/relationships/notesMaster" Target="/ppt/notesMasters/notesMaster1.xml" Id="Rb7fad0d1dd694588" /></Relationships>
</file>

<file path=ppt/notesSlides/_rels/notesSlide9.xml.rels>&#65279;<?xml version="1.0" encoding="utf-8"?><Relationships xmlns="http://schemas.openxmlformats.org/package/2006/relationships"><Relationship Type="http://schemas.openxmlformats.org/officeDocument/2006/relationships/slide" Target="/ppt/slides/slide9.xml" Id="Rf8271168416b4c6d" /><Relationship Type="http://schemas.openxmlformats.org/officeDocument/2006/relationships/notesMaster" Target="/ppt/notesMasters/notesMaster1.xml" Id="Raa8badf09c784f3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0076caebb924cae" /><Relationship Type="http://schemas.openxmlformats.org/officeDocument/2006/relationships/notesMaster" Target="/ppt/notesMasters/notesMaster1.xml" Id="R0a1612f1d8f345f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76b52cd86294c9e" /><Relationship Type="http://schemas.openxmlformats.org/officeDocument/2006/relationships/notesMaster" Target="/ppt/notesMasters/notesMaster1.xml" Id="R84bc326a22ff4fe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a41b789123a4082" /><Relationship Type="http://schemas.openxmlformats.org/officeDocument/2006/relationships/notesMaster" Target="/ppt/notesMasters/notesMaster1.xml" Id="Raf0bd9ea5be549a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USDT deposit and withdrawal guide: https://watadcash.com/digital-usd.php</a:t>
            </a:r>
          </a:p>
          <a:p xmlns:a="http://schemas.openxmlformats.org/drawingml/2006/main">
            <a:r>
              <a:t>WATADCASH fees and service pricing: https://watadcash.com/pricing.php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b2decdcace44d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21203754eb14ba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b409184d0674b8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fae7e3bc1c84b5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c81d9c19160424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1ffc3c3e178442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6978AB6-995C-48F3-A0A0-D4B226C09ED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7D89D9F-A476-4F56-B029-511EBA32037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AAC07BD-13D9-45A2-8073-B0A0FFF4011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2104D83-A1F3-4802-B0F5-4F80FBD75A9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8ECB636-8681-4E77-A280-09F992006D8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5CECA5F-E6B3-4CBD-A98E-F12C8C6EEE8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A3AA227-B196-44C4-8C93-3CFFB08DAD2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F558132-FD48-4B0E-AE3C-C111F06CEE3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E7B0BEA-51EE-40FD-B819-FA98ECDF90C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4CC7A8A-2DA9-4389-BA5B-46E5B627BB0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f9b775860b54fd6" /><Relationship Type="http://schemas.openxmlformats.org/officeDocument/2006/relationships/slideLayout" Target="/ppt/slideLayouts/slideLayout1.xml" Id="R32b6b2e243484b53" /><Relationship Type="http://schemas.openxmlformats.org/officeDocument/2006/relationships/slideLayout" Target="/ppt/slideLayouts/slideLayout2.xml" Id="Rd7ed49661fea4208" /><Relationship Type="http://schemas.openxmlformats.org/officeDocument/2006/relationships/slideLayout" Target="/ppt/slideLayouts/slideLayout3.xml" Id="Rc621f7f487be434b" /><Relationship Type="http://schemas.openxmlformats.org/officeDocument/2006/relationships/slideLayout" Target="/ppt/slideLayouts/slideLayout4.xml" Id="Radab62a498aa4309" /><Relationship Type="http://schemas.openxmlformats.org/officeDocument/2006/relationships/slideLayout" Target="/ppt/slideLayouts/slideLayout5.xml" Id="Ra500904bc993481e" /><Relationship Type="http://schemas.openxmlformats.org/officeDocument/2006/relationships/slideLayout" Target="/ppt/slideLayouts/slideLayout6.xml" Id="R3f51995bac4c466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2b6b2e243484b53"/>
    <p:sldLayoutId xmlns:r="http://schemas.openxmlformats.org/officeDocument/2006/relationships" id="2147483650" r:id="Rd7ed49661fea4208"/>
    <p:sldLayoutId xmlns:r="http://schemas.openxmlformats.org/officeDocument/2006/relationships" id="2147483651" r:id="Rc621f7f487be434b"/>
    <p:sldLayoutId xmlns:r="http://schemas.openxmlformats.org/officeDocument/2006/relationships" id="2147483652" r:id="Radab62a498aa4309"/>
    <p:sldLayoutId xmlns:r="http://schemas.openxmlformats.org/officeDocument/2006/relationships" id="2147483653" r:id="Ra500904bc993481e"/>
    <p:sldLayoutId xmlns:r="http://schemas.openxmlformats.org/officeDocument/2006/relationships" id="2147483654" r:id="R3f51995bac4c466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d0aa7657eb546c4" /><Relationship Type="http://schemas.openxmlformats.org/officeDocument/2006/relationships/image" Target="/ppt/media/image.png" Id="R09f9e6c81cb640b2" /><Relationship Type="http://schemas.openxmlformats.org/officeDocument/2006/relationships/image" Target="/ppt/media/image2.png" Id="Rc9050bdcc2bb4d92" /><Relationship Type="http://schemas.openxmlformats.org/officeDocument/2006/relationships/notesSlide" Target="/ppt/notesSlides/notesSlide1.xml" Id="Re5378ff6c33247d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fcf47f4cca04f2f" /><Relationship Type="http://schemas.openxmlformats.org/officeDocument/2006/relationships/image" Target="/ppt/media/image3.png" Id="R2289a3dcd1424005" /><Relationship Type="http://schemas.openxmlformats.org/officeDocument/2006/relationships/notesSlide" Target="/ppt/notesSlides/notesSlide2.xml" Id="R192cc4aa1e92489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972d4a7deb14763" /><Relationship Type="http://schemas.openxmlformats.org/officeDocument/2006/relationships/image" Target="/ppt/media/image4.png" Id="Rb0a1d7d6590c4eb6" /><Relationship Type="http://schemas.openxmlformats.org/officeDocument/2006/relationships/notesSlide" Target="/ppt/notesSlides/notesSlide3.xml" Id="Ra41cef12637b46e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4e2a7dabd364703" /><Relationship Type="http://schemas.openxmlformats.org/officeDocument/2006/relationships/image" Target="/ppt/media/image5.png" Id="Rc7819bd5d6654703" /><Relationship Type="http://schemas.openxmlformats.org/officeDocument/2006/relationships/notesSlide" Target="/ppt/notesSlides/notesSlide4.xml" Id="R1a23ea676a01497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435163406994a96" /><Relationship Type="http://schemas.openxmlformats.org/officeDocument/2006/relationships/image" Target="/ppt/media/image6.png" Id="R6697a1c08a854a6c" /><Relationship Type="http://schemas.openxmlformats.org/officeDocument/2006/relationships/notesSlide" Target="/ppt/notesSlides/notesSlide5.xml" Id="R0d0fba0854dd4f0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a3e5f661e31405c" /><Relationship Type="http://schemas.openxmlformats.org/officeDocument/2006/relationships/image" Target="/ppt/media/image7.png" Id="R9391022753de4818" /><Relationship Type="http://schemas.openxmlformats.org/officeDocument/2006/relationships/notesSlide" Target="/ppt/notesSlides/notesSlide6.xml" Id="Rbc2ab690496f463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7b505c9debd4894" /><Relationship Type="http://schemas.openxmlformats.org/officeDocument/2006/relationships/image" Target="/ppt/media/image8.png" Id="R9a4c3618ed884874" /><Relationship Type="http://schemas.openxmlformats.org/officeDocument/2006/relationships/notesSlide" Target="/ppt/notesSlides/notesSlide7.xml" Id="Ra329f06395df406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97de01a25ee4055" /><Relationship Type="http://schemas.openxmlformats.org/officeDocument/2006/relationships/image" Target="/ppt/media/image9.png" Id="R6f1f5c0cd30c4957" /><Relationship Type="http://schemas.openxmlformats.org/officeDocument/2006/relationships/notesSlide" Target="/ppt/notesSlides/notesSlide8.xml" Id="R36e138eba7dd4f2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0782f86717748da" /><Relationship Type="http://schemas.openxmlformats.org/officeDocument/2006/relationships/image" Target="/ppt/media/image10.png" Id="Rbf8d2ad666574547" /><Relationship Type="http://schemas.openxmlformats.org/officeDocument/2006/relationships/notesSlide" Target="/ppt/notesSlides/notesSlide9.xml" Id="R34962cd2952949f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0687837e46c4cfd" /><Relationship Type="http://schemas.openxmlformats.org/officeDocument/2006/relationships/image" Target="/ppt/media/image11.png" Id="R2762ca1cc27d4222" /><Relationship Type="http://schemas.openxmlformats.org/officeDocument/2006/relationships/notesSlide" Target="/ppt/notesSlides/notesSlide10.xml" Id="R3a0552906e65434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8c2013da18440e5" /><Relationship Type="http://schemas.openxmlformats.org/officeDocument/2006/relationships/image" Target="/ppt/media/image12.png" Id="R59bc5c02440f4eff" /><Relationship Type="http://schemas.openxmlformats.org/officeDocument/2006/relationships/hyperlink" Target="https://watadcash.com/digital-usd.php" TargetMode="External" Id="R523be0dce0e24ad0" /><Relationship Type="http://schemas.openxmlformats.org/officeDocument/2006/relationships/hyperlink" Target="https://watadcash.com/pricing.php" TargetMode="External" Id="R14a359d493fa4d00" /><Relationship Type="http://schemas.openxmlformats.org/officeDocument/2006/relationships/notesSlide" Target="/ppt/notesSlides/notesSlide11.xml" Id="R6f269ad70ab3423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0dfb8b12e9c1486f" /><Relationship Type="http://schemas.openxmlformats.org/officeDocument/2006/relationships/image" Target="/ppt/media/image13.png" Id="R703ba1959a1b4dba" /><Relationship Type="http://schemas.openxmlformats.org/officeDocument/2006/relationships/hyperlink" Target="https://watadcash.com/journal/en/usdt-invoice-workflow-trc20/" TargetMode="External" Id="R093c8ace2b12431e" /><Relationship Type="http://schemas.openxmlformats.org/officeDocument/2006/relationships/notesSlide" Target="/ppt/notesSlides/notesSlide12.xml" Id="R9556729b67bb41da" /></Relationships>
</file>

<file path=ppt/slides/slide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6A12E58F-857B-4509-87ED-92FF86185DA8}"/>
              </a:ext>
            </a:extLst>
          </p:cNvPr>
          <p:cNvPicPr>
            <a:picLocks xmlns:a="http://schemas.openxmlformats.org/drawingml/2006/main" noChangeAspect="1"/>
          </p:cNvPicPr>
          <p:nvPr/>
        </p:nvPicPr>
        <p:blipFill>
          <a:blip xmlns:r="http://schemas.openxmlformats.org/officeDocument/2006/relationships" xmlns:a="http://schemas.openxmlformats.org/drawingml/2006/main" r:embed="R09f9e6c81cb640b2"/>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10546E1-7913-41D0-92A6-0C020DF722DA}"/>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F891F14A-22FC-4E47-B775-F5ED3F07391C}"/>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FC4A98D-9734-4520-BCB7-1B6EE146AD3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01</a:t>
            </a:r>
          </a:p>
        </p:txBody>
      </p:sp>
      <p:sp>
        <p:nvSpPr>
          <p:cNvPr id="5" name="deck-title">
            <a:extLst xmlns:a="http://schemas.openxmlformats.org/drawingml/2006/main">
              <a:ext uri="{FF2B5EF4-FFF2-40B4-BE49-F238E27FC236}">
                <a16:creationId xmlns:a16="http://schemas.microsoft.com/office/drawing/2014/main" id="{781426AE-8D72-41CA-8AD1-819AD730E732}"/>
              </a:ext>
            </a:extLst>
          </p:cNvPr>
          <p:cNvSpPr>
            <a:spLocks xmlns:a="http://schemas.openxmlformats.org/drawingml/2006/main" noGrp="1"/>
          </p:cNvSpPr>
          <p:nvPr/>
        </p:nvSpPr>
        <p:spPr>
          <a:xfrm xmlns:a="http://schemas.openxmlformats.org/drawingml/2006/main">
            <a:off x="609600" y="16002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82129"/>
                </a:solidFill>
                <a:latin typeface="Arial"/>
                <a:ea typeface="Arial"/>
                <a:cs typeface="Arial"/>
              </a:defRPr>
            </a:defPPr>
          </a:lstStyle>
          <a:p xmlns:a="http://schemas.openxmlformats.org/drawingml/2006/main">
            <a:pPr algn="l">
              <a:defRPr sz="3000" b="1">
                <a:solidFill>
                  <a:srgbClr val="182129"/>
                </a:solidFill>
                <a:latin typeface="Arial"/>
                <a:ea typeface="Arial"/>
                <a:cs typeface="Arial"/>
              </a:defRPr>
            </a:pPr>
            <a:r>
              <a:rPr sz="3000" b="1">
                <a:solidFill>
                  <a:srgbClr val="182129"/>
                </a:solidFill>
                <a:latin typeface="Arial"/>
                <a:ea typeface="Arial"/>
                <a:cs typeface="Arial"/>
              </a:rPr>
              <a:t>USDT TRC20: Invoice, Network and Confirmation</a:t>
            </a:r>
          </a:p>
        </p:txBody>
      </p:sp>
      <p:sp>
        <p:nvSpPr>
          <p:cNvPr id="6" name="">
            <a:extLst xmlns:a="http://schemas.openxmlformats.org/drawingml/2006/main">
              <a:ext uri="{FF2B5EF4-FFF2-40B4-BE49-F238E27FC236}">
                <a16:creationId xmlns:a16="http://schemas.microsoft.com/office/drawing/2014/main" id="{897DC7DB-420E-467E-B61A-C925A21E2F71}"/>
              </a:ext>
            </a:extLst>
          </p:cNvPr>
          <p:cNvSpPr>
            <a:spLocks xmlns:a="http://schemas.openxmlformats.org/drawingml/2006/main" noGrp="1"/>
          </p:cNvSpPr>
          <p:nvPr/>
        </p:nvSpPr>
        <p:spPr>
          <a:xfrm xmlns:a="http://schemas.openxmlformats.org/drawingml/2006/main">
            <a:off x="609600" y="3705225"/>
            <a:ext cx="11430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7" name="deck-description">
            <a:extLst xmlns:a="http://schemas.openxmlformats.org/drawingml/2006/main">
              <a:ext uri="{FF2B5EF4-FFF2-40B4-BE49-F238E27FC236}">
                <a16:creationId xmlns:a16="http://schemas.microsoft.com/office/drawing/2014/main" id="{5122EAC2-9C68-43B0-80CB-BE918636B0EB}"/>
              </a:ext>
            </a:extLst>
          </p:cNvPr>
          <p:cNvSpPr>
            <a:spLocks xmlns:a="http://schemas.openxmlformats.org/drawingml/2006/main" noGrp="1"/>
          </p:cNvSpPr>
          <p:nvPr/>
        </p:nvSpPr>
        <p:spPr>
          <a:xfrm xmlns:a="http://schemas.openxmlformats.org/drawingml/2006/main">
            <a:off x="609600" y="4029075"/>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82129"/>
                </a:solidFill>
                <a:latin typeface="Arial"/>
                <a:ea typeface="Arial"/>
                <a:cs typeface="Arial"/>
              </a:defRPr>
            </a:defPPr>
          </a:lstStyle>
          <a:p xmlns:a="http://schemas.openxmlformats.org/drawingml/2006/main">
            <a:pPr algn="l">
              <a:defRPr sz="1800" b="0">
                <a:solidFill>
                  <a:srgbClr val="182129"/>
                </a:solidFill>
                <a:latin typeface="Arial"/>
                <a:ea typeface="Arial"/>
                <a:cs typeface="Arial"/>
              </a:defRPr>
            </a:pPr>
            <a:r>
              <a:rPr sz="1800" b="0">
                <a:solidFill>
                  <a:srgbClr val="182129"/>
                </a:solidFill>
                <a:latin typeface="Arial"/>
                <a:ea typeface="Arial"/>
                <a:cs typeface="Arial"/>
              </a:rPr>
              <a:t>Follow the WATADCASH USDT invoice workflow and understand the difference between sending a transaction and a credited balance.</a:t>
            </a:r>
          </a:p>
        </p:txBody>
      </p:sp>
      <p:pic>
        <p:nvPicPr>
          <p:cNvPr id="8" name="">
            <a:extLst xmlns:a="http://schemas.openxmlformats.org/drawingml/2006/main">
              <a:ext uri="{FF2B5EF4-FFF2-40B4-BE49-F238E27FC236}">
                <a16:creationId xmlns:a16="http://schemas.microsoft.com/office/drawing/2014/main" id="{BC363073-594D-4DD6-B402-B7CF6B0349B9}"/>
              </a:ext>
            </a:extLst>
          </p:cNvPr>
          <p:cNvPicPr>
            <a:picLocks xmlns:a="http://schemas.openxmlformats.org/drawingml/2006/main" noChangeAspect="1"/>
          </p:cNvPicPr>
          <p:nvPr/>
        </p:nvPicPr>
        <p:blipFill>
          <a:blip xmlns:r="http://schemas.openxmlformats.org/officeDocument/2006/relationships" xmlns:a="http://schemas.openxmlformats.org/drawingml/2006/main" r:embed="Rc9050bdcc2bb4d92"/>
          <a:stretch xmlns:a="http://schemas.openxmlformats.org/drawingml/2006/main"/>
        </p:blipFill>
        <p:spPr>
          <a:xfrm xmlns:a="http://schemas.openxmlformats.org/drawingml/2006/main">
            <a:off x="6515100" y="2108437"/>
            <a:ext cx="5048250" cy="2841150"/>
          </a:xfrm>
          <a:prstGeom xmlns:a="http://schemas.openxmlformats.org/drawingml/2006/main" prst="rect">
            <a:avLst/>
          </a:prstGeom>
        </p:spPr>
      </p:pic>
    </p:spTree>
    <p:extLst>
      <p:ext uri="{BB962C8B-B14F-4D97-AF65-F5344CB8AC3E}">
        <p14:creationId xmlns:p14="http://schemas.microsoft.com/office/powerpoint/2010/main" val="1750129772"/>
      </p:ext>
    </p:extLst>
  </p:cSld>
</p:sld>
</file>

<file path=ppt/slides/slide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F0A27471-E1F7-43FB-868F-DC58C1B753FB}"/>
              </a:ext>
            </a:extLst>
          </p:cNvPr>
          <p:cNvPicPr>
            <a:picLocks xmlns:a="http://schemas.openxmlformats.org/drawingml/2006/main" noChangeAspect="1"/>
          </p:cNvPicPr>
          <p:nvPr/>
        </p:nvPicPr>
        <p:blipFill>
          <a:blip xmlns:r="http://schemas.openxmlformats.org/officeDocument/2006/relationships" xmlns:a="http://schemas.openxmlformats.org/drawingml/2006/main" r:embed="R2289a3dcd1424005"/>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F532BAA-C69F-4D95-899F-FB47D0CFB399}"/>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F91E9160-5DE5-4B78-B0D6-F86AFEED55A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271F61F-C5C8-4AF7-8960-58B88AE3BE30}"/>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02</a:t>
            </a:r>
          </a:p>
        </p:txBody>
      </p:sp>
      <p:sp>
        <p:nvSpPr>
          <p:cNvPr id="5" name="heading">
            <a:extLst xmlns:a="http://schemas.openxmlformats.org/drawingml/2006/main">
              <a:ext uri="{FF2B5EF4-FFF2-40B4-BE49-F238E27FC236}">
                <a16:creationId xmlns:a16="http://schemas.microsoft.com/office/drawing/2014/main" id="{8D5DEE77-13B5-4773-BE17-D8D3CDE75362}"/>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outcome you need</a:t>
            </a:r>
          </a:p>
        </p:txBody>
      </p:sp>
      <p:sp>
        <p:nvSpPr>
          <p:cNvPr id="6" name="body">
            <a:extLst xmlns:a="http://schemas.openxmlformats.org/drawingml/2006/main">
              <a:ext uri="{FF2B5EF4-FFF2-40B4-BE49-F238E27FC236}">
                <a16:creationId xmlns:a16="http://schemas.microsoft.com/office/drawing/2014/main" id="{E0D373AC-0A16-47AE-8E05-C59CC849F14D}"/>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The most important information in a digital-asset deposit is often the least dramatic: the current address, the required network, the requested amount and the invoice status. WATADCASH’s published USDT route uses TRON TRC20 and describes a progression from waiting for payment to detection, confirmation and payment completion. Understanding that progression gives you a practical way to check a deposit without relying on a screenshot or an address saved from a previous conversation.</a:t>
            </a:r>
          </a:p>
        </p:txBody>
      </p:sp>
    </p:spTree>
    <p:extLst>
      <p:ext uri="{BB962C8B-B14F-4D97-AF65-F5344CB8AC3E}">
        <p14:creationId xmlns:p14="http://schemas.microsoft.com/office/powerpoint/2010/main" val="2014849642"/>
      </p:ext>
    </p:extLst>
  </p:cSld>
</p:sld>
</file>

<file path=ppt/slides/slide3.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7C2A5F39-66CC-403B-86C4-A8B652BA78A2}"/>
              </a:ext>
            </a:extLst>
          </p:cNvPr>
          <p:cNvPicPr>
            <a:picLocks xmlns:a="http://schemas.openxmlformats.org/drawingml/2006/main" noChangeAspect="1"/>
          </p:cNvPicPr>
          <p:nvPr/>
        </p:nvPicPr>
        <p:blipFill>
          <a:blip xmlns:r="http://schemas.openxmlformats.org/officeDocument/2006/relationships" xmlns:a="http://schemas.openxmlformats.org/drawingml/2006/main" r:embed="Rb0a1d7d6590c4eb6"/>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79419FA-88DB-40C8-AE42-7B3D1F6F2F0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456531C-F9F0-418C-B7FF-C41A8B44A109}"/>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5A0A4DFF-61C0-4E0C-BA40-4525EE98F643}"/>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03</a:t>
            </a:r>
          </a:p>
        </p:txBody>
      </p:sp>
      <p:sp>
        <p:nvSpPr>
          <p:cNvPr id="5" name="heading">
            <a:extLst xmlns:a="http://schemas.openxmlformats.org/drawingml/2006/main">
              <a:ext uri="{FF2B5EF4-FFF2-40B4-BE49-F238E27FC236}">
                <a16:creationId xmlns:a16="http://schemas.microsoft.com/office/drawing/2014/main" id="{4A326685-FD59-44F5-82EC-BE4BBBD476E7}"/>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Create the instruction before sending</a:t>
            </a:r>
          </a:p>
        </p:txBody>
      </p:sp>
      <p:sp>
        <p:nvSpPr>
          <p:cNvPr id="6" name="body">
            <a:extLst xmlns:a="http://schemas.openxmlformats.org/drawingml/2006/main">
              <a:ext uri="{FF2B5EF4-FFF2-40B4-BE49-F238E27FC236}">
                <a16:creationId xmlns:a16="http://schemas.microsoft.com/office/drawing/2014/main" id="{AE00ACFF-A1B3-4352-879E-3A656595848C}"/>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Open a new deposit invoice and read its details before starting a transfer from another service. The invoice is the context that connects your intended payment to your WATADCASH account. Copy the address from that current instruction and check the amount and network in the same place. Do not assemble a deposit from fragments of several old messages.</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published guide specifically describes USDT on TRON TRC20. A wallet or exchange may display several networks for the same asset name. Matching the asset name alone is therefore insufficient. The network selected at the sending service must match the network shown in the invoice. This article does not extend that route to Ethereum, BNB Chain or another network.</a:t>
            </a:r>
          </a:p>
        </p:txBody>
      </p:sp>
    </p:spTree>
    <p:extLst>
      <p:ext uri="{BB962C8B-B14F-4D97-AF65-F5344CB8AC3E}">
        <p14:creationId xmlns:p14="http://schemas.microsoft.com/office/powerpoint/2010/main" val="65802791"/>
      </p:ext>
    </p:extLst>
  </p:cSld>
</p:sld>
</file>

<file path=ppt/slides/slide4.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109F52FC-5F98-40F6-B4E0-F2E088B96F57}"/>
              </a:ext>
            </a:extLst>
          </p:cNvPr>
          <p:cNvPicPr>
            <a:picLocks xmlns:a="http://schemas.openxmlformats.org/drawingml/2006/main" noChangeAspect="1"/>
          </p:cNvPicPr>
          <p:nvPr/>
        </p:nvPicPr>
        <p:blipFill>
          <a:blip xmlns:r="http://schemas.openxmlformats.org/officeDocument/2006/relationships" xmlns:a="http://schemas.openxmlformats.org/drawingml/2006/main" r:embed="Rc7819bd5d6654703"/>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C8FF34C-03BB-4D9E-905F-0BA37DA9E75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EB969208-9319-4B19-863A-99CA9BC84919}"/>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99BF7AF-F66E-4C66-8547-29CE144B15D9}"/>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04</a:t>
            </a:r>
          </a:p>
        </p:txBody>
      </p:sp>
      <p:sp>
        <p:nvSpPr>
          <p:cNvPr id="5" name="heading">
            <a:extLst xmlns:a="http://schemas.openxmlformats.org/drawingml/2006/main">
              <a:ext uri="{FF2B5EF4-FFF2-40B4-BE49-F238E27FC236}">
                <a16:creationId xmlns:a16="http://schemas.microsoft.com/office/drawing/2014/main" id="{6B00663E-6F13-4444-8F1D-A07FAED0D2C1}"/>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Understand the status sequence</a:t>
            </a:r>
          </a:p>
        </p:txBody>
      </p:sp>
      <p:sp>
        <p:nvSpPr>
          <p:cNvPr id="6" name="body">
            <a:extLst xmlns:a="http://schemas.openxmlformats.org/drawingml/2006/main">
              <a:ext uri="{FF2B5EF4-FFF2-40B4-BE49-F238E27FC236}">
                <a16:creationId xmlns:a16="http://schemas.microsoft.com/office/drawing/2014/main" id="{A8607FFB-8ED2-4CEB-B54B-6536B50389FA}"/>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An invoice waiting for payment has not yet recorded the expected payment. Detection means the payment has been identified, while confirmation describes the checks still required before the invoice can reach its paid state. Those labels are useful because they separate a transfer you initiated from a balance that the receiving service has finished processing.</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Avoid converting the existence of a transaction identifier into a promise that the balance must already be usable. The published WATADCASH guide says that the balance appears after the necessary verification is complete. It does not provide a universal completion time. The relevant question is which stage the invoice has reached and whether its details match the transaction you sent.</a:t>
            </a:r>
          </a:p>
        </p:txBody>
      </p:sp>
    </p:spTree>
    <p:extLst>
      <p:ext uri="{BB962C8B-B14F-4D97-AF65-F5344CB8AC3E}">
        <p14:creationId xmlns:p14="http://schemas.microsoft.com/office/powerpoint/2010/main" val="792246185"/>
      </p:ext>
    </p:extLst>
  </p:cSld>
</p:sld>
</file>

<file path=ppt/slides/slide5.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46C02C4B-D62C-4AF2-AB3B-E867793FB66B}"/>
              </a:ext>
            </a:extLst>
          </p:cNvPr>
          <p:cNvPicPr>
            <a:picLocks xmlns:a="http://schemas.openxmlformats.org/drawingml/2006/main" noChangeAspect="1"/>
          </p:cNvPicPr>
          <p:nvPr/>
        </p:nvPicPr>
        <p:blipFill>
          <a:blip xmlns:r="http://schemas.openxmlformats.org/officeDocument/2006/relationships" xmlns:a="http://schemas.openxmlformats.org/drawingml/2006/main" r:embed="R6697a1c08a854a6c"/>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84B78E6-CCCA-44BF-BE33-F3C0BC911C46}"/>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5BB437D5-34B4-476F-9D71-73680B2AB4E2}"/>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C4368AB1-5FEB-4F9B-B7FB-A8311C40D252}"/>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05</a:t>
            </a:r>
          </a:p>
        </p:txBody>
      </p:sp>
      <p:sp>
        <p:nvSpPr>
          <p:cNvPr id="5" name="heading">
            <a:extLst xmlns:a="http://schemas.openxmlformats.org/drawingml/2006/main">
              <a:ext uri="{FF2B5EF4-FFF2-40B4-BE49-F238E27FC236}">
                <a16:creationId xmlns:a16="http://schemas.microsoft.com/office/drawing/2014/main" id="{B0EA2353-A885-4643-9874-85665C2AFE38}"/>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Use the transaction identifier carefully</a:t>
            </a:r>
          </a:p>
        </p:txBody>
      </p:sp>
      <p:sp>
        <p:nvSpPr>
          <p:cNvPr id="6" name="body">
            <a:extLst xmlns:a="http://schemas.openxmlformats.org/drawingml/2006/main">
              <a:ext uri="{FF2B5EF4-FFF2-40B4-BE49-F238E27FC236}">
                <a16:creationId xmlns:a16="http://schemas.microsoft.com/office/drawing/2014/main" id="{94FF83E0-2AED-4ADD-8CC2-1A66319B68C5}"/>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transaction identifier, often called a TXID, helps locate the transfer associated with a deposit. Keep it with the invoice reference. If you need support, those references explain which deposit you are discussing without requiring a private key, wallet recovery phrase or password.</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screenshot can be useful background, but it is not a replacement for the transaction record. It may omit the selected network, show only part of an address or capture a transaction before it has completed. When checking a mismatch, compare the original invoice and the sending service’s transaction details directly. Do not share secret credentials to make the comparison easier.</a:t>
            </a:r>
          </a:p>
        </p:txBody>
      </p:sp>
    </p:spTree>
    <p:extLst>
      <p:ext uri="{BB962C8B-B14F-4D97-AF65-F5344CB8AC3E}">
        <p14:creationId xmlns:p14="http://schemas.microsoft.com/office/powerpoint/2010/main" val="1274904781"/>
      </p:ext>
    </p:extLst>
  </p:cSld>
</p:sld>
</file>

<file path=ppt/slides/slide6.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B16F4150-DF31-45C0-8A3D-CC427982CEE2}"/>
              </a:ext>
            </a:extLst>
          </p:cNvPr>
          <p:cNvPicPr>
            <a:picLocks xmlns:a="http://schemas.openxmlformats.org/drawingml/2006/main" noChangeAspect="1"/>
          </p:cNvPicPr>
          <p:nvPr/>
        </p:nvPicPr>
        <p:blipFill>
          <a:blip xmlns:r="http://schemas.openxmlformats.org/officeDocument/2006/relationships" xmlns:a="http://schemas.openxmlformats.org/drawingml/2006/main" r:embed="R9391022753de4818"/>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568BEAC-EF4C-458E-B2E7-ABF0DFEF56C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8D85AEAC-6F4C-40BE-9AED-5CCE603EFD0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27E0D79E-CF88-49D6-B46C-EE401A204CA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06</a:t>
            </a:r>
          </a:p>
        </p:txBody>
      </p:sp>
      <p:sp>
        <p:nvSpPr>
          <p:cNvPr id="5" name="heading">
            <a:extLst xmlns:a="http://schemas.openxmlformats.org/drawingml/2006/main">
              <a:ext uri="{FF2B5EF4-FFF2-40B4-BE49-F238E27FC236}">
                <a16:creationId xmlns:a16="http://schemas.microsoft.com/office/drawing/2014/main" id="{C80A47ED-AEB5-4F97-AE5A-6D1471743BC8}"/>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Separate deposit costs from later spending</a:t>
            </a:r>
          </a:p>
        </p:txBody>
      </p:sp>
      <p:sp>
        <p:nvSpPr>
          <p:cNvPr id="6" name="body">
            <a:extLst xmlns:a="http://schemas.openxmlformats.org/drawingml/2006/main">
              <a:ext uri="{FF2B5EF4-FFF2-40B4-BE49-F238E27FC236}">
                <a16:creationId xmlns:a16="http://schemas.microsoft.com/office/drawing/2014/main" id="{BDDE2751-FC3F-4508-9A8C-6B040E858EB4}"/>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Funding an account and using its balance are distinct activities. A later card funding request, withdrawal or external transfer may have its own fee and eligibility rules. WATADCASH’s pricing material says that deposit details appear in the invoice and that withdrawal offers show their own amounts and charges.</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This distinction helps when estimating a complete workflow. Someone planning to fund a balance and then fund a virtual card should review both steps, rather than assuming the deposit quote includes every later action. Review the net result shown for each requested service. Keep the examples in your own calculation separate from the live amounts the service asks you to approve.</a:t>
            </a:r>
          </a:p>
        </p:txBody>
      </p:sp>
    </p:spTree>
    <p:extLst>
      <p:ext uri="{BB962C8B-B14F-4D97-AF65-F5344CB8AC3E}">
        <p14:creationId xmlns:p14="http://schemas.microsoft.com/office/powerpoint/2010/main" val="173355485"/>
      </p:ext>
    </p:extLst>
  </p:cSld>
</p:sld>
</file>

<file path=ppt/slides/slide7.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BCE8CF77-DA8C-450C-ABAA-D2988F09D6B4}"/>
              </a:ext>
            </a:extLst>
          </p:cNvPr>
          <p:cNvPicPr>
            <a:picLocks xmlns:a="http://schemas.openxmlformats.org/drawingml/2006/main" noChangeAspect="1"/>
          </p:cNvPicPr>
          <p:nvPr/>
        </p:nvPicPr>
        <p:blipFill>
          <a:blip xmlns:r="http://schemas.openxmlformats.org/officeDocument/2006/relationships" xmlns:a="http://schemas.openxmlformats.org/drawingml/2006/main" r:embed="R9a4c3618ed884874"/>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B2CFE6B-3439-47F2-91AB-F153BE780466}"/>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2BBD661A-60CD-42EA-8FBC-2128FA584FD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20583136-9CE3-4394-9170-FA45853B08E5}"/>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07</a:t>
            </a:r>
          </a:p>
        </p:txBody>
      </p:sp>
      <p:sp>
        <p:nvSpPr>
          <p:cNvPr id="5" name="heading">
            <a:extLst xmlns:a="http://schemas.openxmlformats.org/drawingml/2006/main">
              <a:ext uri="{FF2B5EF4-FFF2-40B4-BE49-F238E27FC236}">
                <a16:creationId xmlns:a16="http://schemas.microsoft.com/office/drawing/2014/main" id="{A5675484-28C9-4A76-988D-A9B9EA02ABD1}"/>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Know what this workflow does not promise</a:t>
            </a:r>
          </a:p>
        </p:txBody>
      </p:sp>
      <p:sp>
        <p:nvSpPr>
          <p:cNvPr id="6" name="body">
            <a:extLst xmlns:a="http://schemas.openxmlformats.org/drawingml/2006/main">
              <a:ext uri="{FF2B5EF4-FFF2-40B4-BE49-F238E27FC236}">
                <a16:creationId xmlns:a16="http://schemas.microsoft.com/office/drawing/2014/main" id="{B3979B6F-F328-447B-A1D3-5DF781CD8717}"/>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presence of invoice tracking does not mean every funding method follows the same process. It also does not turn USDT into a bank deposit denominated in US dollars. WATADCASH’s public guide explicitly distinguishes the digital asset from a bank dollar balance.</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Use the route for the purpose it actually supports, and check the current instruction whenever you deposit. The practical benefit is a traceable sequence: create an invoice, match its details, send on the specified network and follow its status. That sequence is more useful than a blanket claim that all deposits are instant or that all networks behave identically.</a:t>
            </a:r>
          </a:p>
        </p:txBody>
      </p:sp>
    </p:spTree>
    <p:extLst>
      <p:ext uri="{BB962C8B-B14F-4D97-AF65-F5344CB8AC3E}">
        <p14:creationId xmlns:p14="http://schemas.microsoft.com/office/powerpoint/2010/main" val="2123932029"/>
      </p:ext>
    </p:extLst>
  </p:cSld>
</p:sld>
</file>

<file path=ppt/slides/slide8.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4EAEAC6-564F-4ED6-B4FF-9889463DDB86}"/>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FA325F4D-9444-4BA9-BC29-44D360005792}"/>
              </a:ext>
            </a:extLst>
          </p:cNvPr>
          <p:cNvPicPr>
            <a:picLocks xmlns:a="http://schemas.openxmlformats.org/drawingml/2006/main" noChangeAspect="1"/>
          </p:cNvPicPr>
          <p:nvPr/>
        </p:nvPicPr>
        <p:blipFill>
          <a:blip xmlns:r="http://schemas.openxmlformats.org/officeDocument/2006/relationships" xmlns:a="http://schemas.openxmlformats.org/drawingml/2006/main" r:embed="R6f1f5c0cd30c4957"/>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64C52384-D742-4F3C-95CC-D5EB9696646C}"/>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B551836C-5054-425A-83A5-A510144B0B60}"/>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58DD0E05-9BDD-4496-A20A-1229A53A34C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08</a:t>
            </a:r>
          </a:p>
        </p:txBody>
      </p:sp>
      <p:sp>
        <p:nvSpPr>
          <p:cNvPr id="6" name="heading">
            <a:extLst xmlns:a="http://schemas.openxmlformats.org/drawingml/2006/main">
              <a:ext uri="{FF2B5EF4-FFF2-40B4-BE49-F238E27FC236}">
                <a16:creationId xmlns:a16="http://schemas.microsoft.com/office/drawing/2014/main" id="{4C6CCC2F-9049-4247-87C5-A1C7D558EAB2}"/>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Which network does this guide cover?</a:t>
            </a:r>
          </a:p>
        </p:txBody>
      </p:sp>
      <p:sp>
        <p:nvSpPr>
          <p:cNvPr id="7" name="body">
            <a:extLst xmlns:a="http://schemas.openxmlformats.org/drawingml/2006/main">
              <a:ext uri="{FF2B5EF4-FFF2-40B4-BE49-F238E27FC236}">
                <a16:creationId xmlns:a16="http://schemas.microsoft.com/office/drawing/2014/main" id="{4A881AD8-110D-4D09-BFD9-7A3046DB073F}"/>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It covers the route described by WATADCASH for USDT on TRON TRC20. Do not use another network for that address merely because your sending application also labels its asset USDT. Follow the network in the current invoice.</a:t>
            </a:r>
          </a:p>
        </p:txBody>
      </p:sp>
    </p:spTree>
    <p:extLst>
      <p:ext uri="{BB962C8B-B14F-4D97-AF65-F5344CB8AC3E}">
        <p14:creationId xmlns:p14="http://schemas.microsoft.com/office/powerpoint/2010/main" val="1895238663"/>
      </p:ext>
    </p:extLst>
  </p:cSld>
</p:sld>
</file>

<file path=ppt/slides/slide9.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B77C544-AF75-4B22-A116-F0B5155A51B8}"/>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13E8E60C-C753-4576-9BDA-7F4836DE835A}"/>
              </a:ext>
            </a:extLst>
          </p:cNvPr>
          <p:cNvPicPr>
            <a:picLocks xmlns:a="http://schemas.openxmlformats.org/drawingml/2006/main" noChangeAspect="1"/>
          </p:cNvPicPr>
          <p:nvPr/>
        </p:nvPicPr>
        <p:blipFill>
          <a:blip xmlns:r="http://schemas.openxmlformats.org/officeDocument/2006/relationships" xmlns:a="http://schemas.openxmlformats.org/drawingml/2006/main" r:embed="Rbf8d2ad666574547"/>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F8BFB20-7FB8-4D1B-BFAD-02C149AA1C8D}"/>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1B87F083-551A-43BF-AE48-C65CF34B86FD}"/>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5785A6D3-A7E7-44C8-817C-170337CD28B8}"/>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09</a:t>
            </a:r>
          </a:p>
        </p:txBody>
      </p:sp>
      <p:sp>
        <p:nvSpPr>
          <p:cNvPr id="6" name="heading">
            <a:extLst xmlns:a="http://schemas.openxmlformats.org/drawingml/2006/main">
              <a:ext uri="{FF2B5EF4-FFF2-40B4-BE49-F238E27FC236}">
                <a16:creationId xmlns:a16="http://schemas.microsoft.com/office/drawing/2014/main" id="{F9C11812-3B71-481B-A638-54D9FAEA6BDF}"/>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What information helps support investigate a deposit?</a:t>
            </a:r>
          </a:p>
        </p:txBody>
      </p:sp>
      <p:sp>
        <p:nvSpPr>
          <p:cNvPr id="7" name="body">
            <a:extLst xmlns:a="http://schemas.openxmlformats.org/drawingml/2006/main">
              <a:ext uri="{FF2B5EF4-FFF2-40B4-BE49-F238E27FC236}">
                <a16:creationId xmlns:a16="http://schemas.microsoft.com/office/drawing/2014/main" id="{B10962C0-66E0-40E6-A82F-4B803ACA4EE5}"/>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Keep the invoice reference and the transaction identifier from the sending service. Explain which status is visible and which detail appears inconsistent. Never send a private key, recovery phrase or password as part of the investigation.</a:t>
            </a:r>
          </a:p>
        </p:txBody>
      </p:sp>
    </p:spTree>
    <p:extLst>
      <p:ext uri="{BB962C8B-B14F-4D97-AF65-F5344CB8AC3E}">
        <p14:creationId xmlns:p14="http://schemas.microsoft.com/office/powerpoint/2010/main" val="1802160841"/>
      </p:ext>
    </p:extLst>
  </p:cSld>
</p:sld>
</file>

<file path=ppt/slides/slide10.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B280000-0A71-45FA-B25D-1F1402FA2C6F}"/>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56F8E8C2-E25E-4E15-A665-3975327F438C}"/>
              </a:ext>
            </a:extLst>
          </p:cNvPr>
          <p:cNvPicPr>
            <a:picLocks xmlns:a="http://schemas.openxmlformats.org/drawingml/2006/main" noChangeAspect="1"/>
          </p:cNvPicPr>
          <p:nvPr/>
        </p:nvPicPr>
        <p:blipFill>
          <a:blip xmlns:r="http://schemas.openxmlformats.org/officeDocument/2006/relationships" xmlns:a="http://schemas.openxmlformats.org/drawingml/2006/main" r:embed="R2762ca1cc27d4222"/>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446D151-BD3C-48B8-AE1D-8336AA21480B}"/>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EE54997A-8DEB-422D-8473-CC168C051451}"/>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3EAD727F-533F-4BEC-AB77-52D35B815917}"/>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10</a:t>
            </a:r>
          </a:p>
        </p:txBody>
      </p:sp>
      <p:sp>
        <p:nvSpPr>
          <p:cNvPr id="6" name="heading">
            <a:extLst xmlns:a="http://schemas.openxmlformats.org/drawingml/2006/main">
              <a:ext uri="{FF2B5EF4-FFF2-40B4-BE49-F238E27FC236}">
                <a16:creationId xmlns:a16="http://schemas.microsoft.com/office/drawing/2014/main" id="{CD8B5788-2131-4601-9DCD-B24EFC9338F4}"/>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Does a detected payment mean the balance is ready to spend?</a:t>
            </a:r>
          </a:p>
        </p:txBody>
      </p:sp>
      <p:sp>
        <p:nvSpPr>
          <p:cNvPr id="7" name="body">
            <a:extLst xmlns:a="http://schemas.openxmlformats.org/drawingml/2006/main">
              <a:ext uri="{FF2B5EF4-FFF2-40B4-BE49-F238E27FC236}">
                <a16:creationId xmlns:a16="http://schemas.microsoft.com/office/drawing/2014/main" id="{80CCBAF1-78C7-42B5-A535-429B687518F9}"/>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Not necessarily. Detection and confirmation are different stages in the published invoice sequence. Follow the invoice until the required verification is complete, then check the credited balance before making a separate spending or withdrawal request.</a:t>
            </a:r>
          </a:p>
        </p:txBody>
      </p:sp>
    </p:spTree>
    <p:extLst>
      <p:ext uri="{BB962C8B-B14F-4D97-AF65-F5344CB8AC3E}">
        <p14:creationId xmlns:p14="http://schemas.microsoft.com/office/powerpoint/2010/main" val="1456673177"/>
      </p:ext>
    </p:extLst>
  </p:cSld>
</p:sld>
</file>

<file path=ppt/slides/slide1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5C518DCD-2891-4645-891F-32EAB36B7005}"/>
              </a:ext>
            </a:extLst>
          </p:cNvPr>
          <p:cNvPicPr>
            <a:picLocks xmlns:a="http://schemas.openxmlformats.org/drawingml/2006/main" noChangeAspect="1"/>
          </p:cNvPicPr>
          <p:nvPr/>
        </p:nvPicPr>
        <p:blipFill>
          <a:blip xmlns:r="http://schemas.openxmlformats.org/officeDocument/2006/relationships" xmlns:a="http://schemas.openxmlformats.org/drawingml/2006/main" r:embed="R59bc5c02440f4eff"/>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9282893-FB94-4087-89C8-C5FFF48D372E}"/>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B86A8928-D16F-465F-878B-8D8B02DF2B3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274BB0A0-F4F9-446B-BECF-DFD1C9E5184E}"/>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11</a:t>
            </a:r>
          </a:p>
        </p:txBody>
      </p:sp>
      <p:sp>
        <p:nvSpPr>
          <p:cNvPr id="5" name="heading">
            <a:extLst xmlns:a="http://schemas.openxmlformats.org/drawingml/2006/main">
              <a:ext uri="{FF2B5EF4-FFF2-40B4-BE49-F238E27FC236}">
                <a16:creationId xmlns:a16="http://schemas.microsoft.com/office/drawing/2014/main" id="{1229986C-445C-48C2-898F-12B6319E3043}"/>
              </a:ext>
            </a:extLst>
          </p:cNvPr>
          <p:cNvSpPr>
            <a:spLocks xmlns:a="http://schemas.openxmlformats.org/drawingml/2006/main" noGrp="1"/>
          </p:cNvSpPr>
          <p:nvPr/>
        </p:nvSpPr>
        <p:spPr>
          <a:xfrm xmlns:a="http://schemas.openxmlformats.org/drawingml/2006/main">
            <a:off x="609600" y="1419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182129"/>
                </a:solidFill>
                <a:latin typeface="Arial"/>
                <a:ea typeface="Arial"/>
                <a:cs typeface="Arial"/>
              </a:defRPr>
            </a:defPPr>
          </a:lstStyle>
          <a:p xmlns:a="http://schemas.openxmlformats.org/drawingml/2006/main">
            <a:pPr algn="l">
              <a:defRPr sz="2775" b="1">
                <a:solidFill>
                  <a:srgbClr val="182129"/>
                </a:solidFill>
                <a:latin typeface="Arial"/>
                <a:ea typeface="Arial"/>
                <a:cs typeface="Arial"/>
              </a:defRPr>
            </a:pPr>
            <a:r>
              <a:rPr sz="2775" b="1">
                <a:solidFill>
                  <a:srgbClr val="182129"/>
                </a:solidFill>
                <a:latin typeface="Arial"/>
                <a:ea typeface="Arial"/>
                <a:cs typeface="Arial"/>
              </a:rPr>
              <a:t>Sources and scope</a:t>
            </a:r>
          </a:p>
        </p:txBody>
      </p:sp>
      <p:sp>
        <p:nvSpPr>
          <p:cNvPr id="6" name="scope">
            <a:extLst xmlns:a="http://schemas.openxmlformats.org/drawingml/2006/main">
              <a:ext uri="{FF2B5EF4-FFF2-40B4-BE49-F238E27FC236}">
                <a16:creationId xmlns:a16="http://schemas.microsoft.com/office/drawing/2014/main" id="{D0DD0B8B-90D7-4AF2-81ED-E51FC4AC586A}"/>
              </a:ext>
            </a:extLst>
          </p:cNvPr>
          <p:cNvSpPr>
            <a:spLocks xmlns:a="http://schemas.openxmlformats.org/drawingml/2006/main" noGrp="1"/>
          </p:cNvSpPr>
          <p:nvPr/>
        </p:nvSpPr>
        <p:spPr>
          <a:xfrm xmlns:a="http://schemas.openxmlformats.org/drawingml/2006/main">
            <a:off x="609600" y="22669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82129"/>
                </a:solidFill>
                <a:latin typeface="Arial"/>
                <a:ea typeface="Arial"/>
                <a:cs typeface="Arial"/>
              </a:defRPr>
            </a:defPPr>
          </a:lstStyle>
          <a:p xmlns:a="http://schemas.openxmlformats.org/drawingml/2006/main">
            <a:pPr algn="l">
              <a:defRPr sz="1725" b="0">
                <a:solidFill>
                  <a:srgbClr val="182129"/>
                </a:solidFill>
                <a:latin typeface="Arial"/>
                <a:ea typeface="Arial"/>
                <a:cs typeface="Arial"/>
              </a:defRPr>
            </a:pPr>
            <a:r>
              <a:rPr sz="1725" b="0">
                <a:solidFill>
                  <a:srgbClr val="182129"/>
                </a:solidFill>
                <a:latin typeface="Arial"/>
                <a:ea typeface="Arial"/>
                <a:cs typeface="Arial"/>
              </a:rPr>
              <a:t>References reviewed by the WATADCASH editorial team on 18 October 2026. Availability and pricing depend on the actual request and current terms; this guide is not a promise of universal access.</a:t>
            </a:r>
          </a:p>
        </p:txBody>
      </p:sp>
      <p:sp>
        <p:nvSpPr>
          <p:cNvPr id="7" name="source-label-0">
            <a:extLst xmlns:a="http://schemas.openxmlformats.org/drawingml/2006/main">
              <a:ext uri="{FF2B5EF4-FFF2-40B4-BE49-F238E27FC236}">
                <a16:creationId xmlns:a16="http://schemas.microsoft.com/office/drawing/2014/main" id="{01F4CC5C-A6BA-4C9C-966B-E8D39DD19091}"/>
              </a:ext>
            </a:extLst>
          </p:cNvPr>
          <p:cNvSpPr>
            <a:spLocks xmlns:a="http://schemas.openxmlformats.org/drawingml/2006/main" noGrp="1"/>
          </p:cNvSpPr>
          <p:nvPr/>
        </p:nvSpPr>
        <p:spPr>
          <a:xfrm xmlns:a="http://schemas.openxmlformats.org/drawingml/2006/main">
            <a:off x="60960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USDT deposit and withdrawal guide</a:t>
            </a:r>
          </a:p>
        </p:txBody>
      </p:sp>
      <p:sp>
        <p:nvSpPr>
          <p:cNvPr id="8" name="source-link-0">
            <a:extLst xmlns:a="http://schemas.openxmlformats.org/drawingml/2006/main">
              <a:ext uri="{FF2B5EF4-FFF2-40B4-BE49-F238E27FC236}">
                <a16:creationId xmlns:a16="http://schemas.microsoft.com/office/drawing/2014/main" id="{4D79D881-EF8A-4A68-A6ED-DFC434B5202E}"/>
              </a:ext>
            </a:extLst>
          </p:cNvPr>
          <p:cNvSpPr>
            <a:spLocks xmlns:a="http://schemas.openxmlformats.org/drawingml/2006/main" noGrp="1"/>
          </p:cNvSpPr>
          <p:nvPr/>
        </p:nvSpPr>
        <p:spPr>
          <a:xfrm xmlns:a="http://schemas.openxmlformats.org/drawingml/2006/main">
            <a:off x="60960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523be0dce0e24ad0"/>
              </a:rPr>
              <a:t>https://watadcash.com/digital-usd.php</a:t>
            </a:r>
          </a:p>
        </p:txBody>
      </p:sp>
      <p:sp>
        <p:nvSpPr>
          <p:cNvPr id="9" name="source-label-1">
            <a:extLst xmlns:a="http://schemas.openxmlformats.org/drawingml/2006/main">
              <a:ext uri="{FF2B5EF4-FFF2-40B4-BE49-F238E27FC236}">
                <a16:creationId xmlns:a16="http://schemas.microsoft.com/office/drawing/2014/main" id="{B643DFFB-6101-48EF-B8C9-8306EC56CE38}"/>
              </a:ext>
            </a:extLst>
          </p:cNvPr>
          <p:cNvSpPr>
            <a:spLocks xmlns:a="http://schemas.openxmlformats.org/drawingml/2006/main" noGrp="1"/>
          </p:cNvSpPr>
          <p:nvPr/>
        </p:nvSpPr>
        <p:spPr>
          <a:xfrm xmlns:a="http://schemas.openxmlformats.org/drawingml/2006/main">
            <a:off x="622935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fees and service pricing</a:t>
            </a:r>
          </a:p>
        </p:txBody>
      </p:sp>
      <p:sp>
        <p:nvSpPr>
          <p:cNvPr id="10" name="source-link-1">
            <a:extLst xmlns:a="http://schemas.openxmlformats.org/drawingml/2006/main">
              <a:ext uri="{FF2B5EF4-FFF2-40B4-BE49-F238E27FC236}">
                <a16:creationId xmlns:a16="http://schemas.microsoft.com/office/drawing/2014/main" id="{BD41494D-403F-4302-AD6A-6F389927FF8D}"/>
              </a:ext>
            </a:extLst>
          </p:cNvPr>
          <p:cNvSpPr>
            <a:spLocks xmlns:a="http://schemas.openxmlformats.org/drawingml/2006/main" noGrp="1"/>
          </p:cNvSpPr>
          <p:nvPr/>
        </p:nvSpPr>
        <p:spPr>
          <a:xfrm xmlns:a="http://schemas.openxmlformats.org/drawingml/2006/main">
            <a:off x="622935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14a359d493fa4d00"/>
              </a:rPr>
              <a:t>https://watadcash.com/pricing.php</a:t>
            </a:r>
          </a:p>
        </p:txBody>
      </p:sp>
    </p:spTree>
    <p:extLst>
      <p:ext uri="{BB962C8B-B14F-4D97-AF65-F5344CB8AC3E}">
        <p14:creationId xmlns:p14="http://schemas.microsoft.com/office/powerpoint/2010/main" val="1565146049"/>
      </p:ext>
    </p:extLst>
  </p:cSld>
</p:sld>
</file>

<file path=ppt/slides/slide1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A3A0F20F-5B7D-4628-97BD-4A49A9634995}"/>
              </a:ext>
            </a:extLst>
          </p:cNvPr>
          <p:cNvPicPr>
            <a:picLocks xmlns:a="http://schemas.openxmlformats.org/drawingml/2006/main" noChangeAspect="1"/>
          </p:cNvPicPr>
          <p:nvPr/>
        </p:nvPicPr>
        <p:blipFill>
          <a:blip xmlns:r="http://schemas.openxmlformats.org/officeDocument/2006/relationships" xmlns:a="http://schemas.openxmlformats.org/drawingml/2006/main" r:embed="R703ba1959a1b4dba"/>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DE9E976-1B1E-4942-8907-A04690DDD5AC}"/>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3D5C458E-DB5F-43DE-900D-5795EF391B95}"/>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DD039DA6-11DA-47AC-AED5-DF787C0F71CE}"/>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12</a:t>
            </a:r>
          </a:p>
        </p:txBody>
      </p:sp>
      <p:sp>
        <p:nvSpPr>
          <p:cNvPr id="5" name="heading">
            <a:extLst xmlns:a="http://schemas.openxmlformats.org/drawingml/2006/main">
              <a:ext uri="{FF2B5EF4-FFF2-40B4-BE49-F238E27FC236}">
                <a16:creationId xmlns:a16="http://schemas.microsoft.com/office/drawing/2014/main" id="{D4D8094B-4F84-4CB1-8E41-211820F95C8F}"/>
              </a:ext>
            </a:extLst>
          </p:cNvPr>
          <p:cNvSpPr>
            <a:spLocks xmlns:a="http://schemas.openxmlformats.org/drawingml/2006/main" noGrp="1"/>
          </p:cNvSpPr>
          <p:nvPr/>
        </p:nvSpPr>
        <p:spPr>
          <a:xfrm xmlns:a="http://schemas.openxmlformats.org/drawingml/2006/main">
            <a:off x="609600" y="1476375"/>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1">
                <a:solidFill>
                  <a:srgbClr val="182129"/>
                </a:solidFill>
                <a:latin typeface="Arial"/>
                <a:ea typeface="Arial"/>
                <a:cs typeface="Arial"/>
              </a:defRPr>
            </a:defPPr>
          </a:lstStyle>
          <a:p xmlns:a="http://schemas.openxmlformats.org/drawingml/2006/main">
            <a:pPr algn="l">
              <a:defRPr sz="2850" b="1">
                <a:solidFill>
                  <a:srgbClr val="182129"/>
                </a:solidFill>
                <a:latin typeface="Arial"/>
                <a:ea typeface="Arial"/>
                <a:cs typeface="Arial"/>
              </a:defRPr>
            </a:pPr>
            <a:r>
              <a:rPr sz="2850" b="1">
                <a:solidFill>
                  <a:srgbClr val="182129"/>
                </a:solidFill>
                <a:latin typeface="Arial"/>
                <a:ea typeface="Arial"/>
                <a:cs typeface="Arial"/>
              </a:rPr>
              <a:t>Review the decision before confirmation</a:t>
            </a:r>
          </a:p>
        </p:txBody>
      </p:sp>
      <p:sp>
        <p:nvSpPr>
          <p:cNvPr id="6" name="review-question-0">
            <a:extLst xmlns:a="http://schemas.openxmlformats.org/drawingml/2006/main">
              <a:ext uri="{FF2B5EF4-FFF2-40B4-BE49-F238E27FC236}">
                <a16:creationId xmlns:a16="http://schemas.microsoft.com/office/drawing/2014/main" id="{17D64F9D-B78B-4832-9EC2-9E4A383488DD}"/>
              </a:ext>
            </a:extLst>
          </p:cNvPr>
          <p:cNvSpPr>
            <a:spLocks xmlns:a="http://schemas.openxmlformats.org/drawingml/2006/main" noGrp="1"/>
          </p:cNvSpPr>
          <p:nvPr/>
        </p:nvSpPr>
        <p:spPr>
          <a:xfrm xmlns:a="http://schemas.openxmlformats.org/drawingml/2006/main">
            <a:off x="609600" y="2524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outcome do you need?</a:t>
            </a:r>
          </a:p>
        </p:txBody>
      </p:sp>
      <p:sp>
        <p:nvSpPr>
          <p:cNvPr id="7" name="">
            <a:extLst xmlns:a="http://schemas.openxmlformats.org/drawingml/2006/main">
              <a:ext uri="{FF2B5EF4-FFF2-40B4-BE49-F238E27FC236}">
                <a16:creationId xmlns:a16="http://schemas.microsoft.com/office/drawing/2014/main" id="{AD3A8345-882E-4294-8D08-C3398F545EC6}"/>
              </a:ext>
            </a:extLst>
          </p:cNvPr>
          <p:cNvSpPr>
            <a:spLocks xmlns:a="http://schemas.openxmlformats.org/drawingml/2006/main" noGrp="1"/>
          </p:cNvSpPr>
          <p:nvPr/>
        </p:nvSpPr>
        <p:spPr>
          <a:xfrm xmlns:a="http://schemas.openxmlformats.org/drawingml/2006/main">
            <a:off x="609600" y="29813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8" name="review-question-1">
            <a:extLst xmlns:a="http://schemas.openxmlformats.org/drawingml/2006/main">
              <a:ext uri="{FF2B5EF4-FFF2-40B4-BE49-F238E27FC236}">
                <a16:creationId xmlns:a16="http://schemas.microsoft.com/office/drawing/2014/main" id="{38E05842-64C2-4F76-8A46-447A0FA30DDF}"/>
              </a:ext>
            </a:extLst>
          </p:cNvPr>
          <p:cNvSpPr>
            <a:spLocks xmlns:a="http://schemas.openxmlformats.org/drawingml/2006/main" noGrp="1"/>
          </p:cNvSpPr>
          <p:nvPr/>
        </p:nvSpPr>
        <p:spPr>
          <a:xfrm xmlns:a="http://schemas.openxmlformats.org/drawingml/2006/main">
            <a:off x="609600" y="30765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Who is responsible for delivery?</a:t>
            </a:r>
          </a:p>
        </p:txBody>
      </p:sp>
      <p:sp>
        <p:nvSpPr>
          <p:cNvPr id="9" name="">
            <a:extLst xmlns:a="http://schemas.openxmlformats.org/drawingml/2006/main">
              <a:ext uri="{FF2B5EF4-FFF2-40B4-BE49-F238E27FC236}">
                <a16:creationId xmlns:a16="http://schemas.microsoft.com/office/drawing/2014/main" id="{30C590BD-1290-4107-84C6-EF0FEEE9EAA1}"/>
              </a:ext>
            </a:extLst>
          </p:cNvPr>
          <p:cNvSpPr>
            <a:spLocks xmlns:a="http://schemas.openxmlformats.org/drawingml/2006/main" noGrp="1"/>
          </p:cNvSpPr>
          <p:nvPr/>
        </p:nvSpPr>
        <p:spPr>
          <a:xfrm xmlns:a="http://schemas.openxmlformats.org/drawingml/2006/main">
            <a:off x="609600" y="35337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0" name="review-question-2">
            <a:extLst xmlns:a="http://schemas.openxmlformats.org/drawingml/2006/main">
              <a:ext uri="{FF2B5EF4-FFF2-40B4-BE49-F238E27FC236}">
                <a16:creationId xmlns:a16="http://schemas.microsoft.com/office/drawing/2014/main" id="{AC195EFB-8203-47C5-BE5D-8C8E39FF03B2}"/>
              </a:ext>
            </a:extLst>
          </p:cNvPr>
          <p:cNvSpPr>
            <a:spLocks xmlns:a="http://schemas.openxmlformats.org/drawingml/2006/main" noGrp="1"/>
          </p:cNvSpPr>
          <p:nvPr/>
        </p:nvSpPr>
        <p:spPr>
          <a:xfrm xmlns:a="http://schemas.openxmlformats.org/drawingml/2006/main">
            <a:off x="609600" y="36290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are the total cost and net amount?</a:t>
            </a:r>
          </a:p>
        </p:txBody>
      </p:sp>
      <p:sp>
        <p:nvSpPr>
          <p:cNvPr id="11" name="">
            <a:extLst xmlns:a="http://schemas.openxmlformats.org/drawingml/2006/main">
              <a:ext uri="{FF2B5EF4-FFF2-40B4-BE49-F238E27FC236}">
                <a16:creationId xmlns:a16="http://schemas.microsoft.com/office/drawing/2014/main" id="{05E649EE-448D-4B20-BF92-CF694C1F6833}"/>
              </a:ext>
            </a:extLst>
          </p:cNvPr>
          <p:cNvSpPr>
            <a:spLocks xmlns:a="http://schemas.openxmlformats.org/drawingml/2006/main" noGrp="1"/>
          </p:cNvSpPr>
          <p:nvPr/>
        </p:nvSpPr>
        <p:spPr>
          <a:xfrm xmlns:a="http://schemas.openxmlformats.org/drawingml/2006/main">
            <a:off x="609600" y="40862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2" name="review-question-3">
            <a:extLst xmlns:a="http://schemas.openxmlformats.org/drawingml/2006/main">
              <a:ext uri="{FF2B5EF4-FFF2-40B4-BE49-F238E27FC236}">
                <a16:creationId xmlns:a16="http://schemas.microsoft.com/office/drawing/2014/main" id="{1EA9057E-569F-4ED9-9927-102E82B5C874}"/>
              </a:ext>
            </a:extLst>
          </p:cNvPr>
          <p:cNvSpPr>
            <a:spLocks xmlns:a="http://schemas.openxmlformats.org/drawingml/2006/main" noGrp="1"/>
          </p:cNvSpPr>
          <p:nvPr/>
        </p:nvSpPr>
        <p:spPr>
          <a:xfrm xmlns:a="http://schemas.openxmlformats.org/drawingml/2006/main">
            <a:off x="609600" y="41814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proves completion?</a:t>
            </a:r>
          </a:p>
        </p:txBody>
      </p:sp>
      <p:sp>
        <p:nvSpPr>
          <p:cNvPr id="13" name="">
            <a:extLst xmlns:a="http://schemas.openxmlformats.org/drawingml/2006/main">
              <a:ext uri="{FF2B5EF4-FFF2-40B4-BE49-F238E27FC236}">
                <a16:creationId xmlns:a16="http://schemas.microsoft.com/office/drawing/2014/main" id="{337D8248-AD85-4484-9FAD-77D8C9D5E392}"/>
              </a:ext>
            </a:extLst>
          </p:cNvPr>
          <p:cNvSpPr>
            <a:spLocks xmlns:a="http://schemas.openxmlformats.org/drawingml/2006/main" noGrp="1"/>
          </p:cNvSpPr>
          <p:nvPr/>
        </p:nvSpPr>
        <p:spPr>
          <a:xfrm xmlns:a="http://schemas.openxmlformats.org/drawingml/2006/main">
            <a:off x="609600" y="46386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4" name="review-question-4">
            <a:extLst xmlns:a="http://schemas.openxmlformats.org/drawingml/2006/main">
              <a:ext uri="{FF2B5EF4-FFF2-40B4-BE49-F238E27FC236}">
                <a16:creationId xmlns:a16="http://schemas.microsoft.com/office/drawing/2014/main" id="{5DEF110F-B928-483D-8456-98160DF55D79}"/>
              </a:ext>
            </a:extLst>
          </p:cNvPr>
          <p:cNvSpPr>
            <a:spLocks xmlns:a="http://schemas.openxmlformats.org/drawingml/2006/main" noGrp="1"/>
          </p:cNvSpPr>
          <p:nvPr/>
        </p:nvSpPr>
        <p:spPr>
          <a:xfrm xmlns:a="http://schemas.openxmlformats.org/drawingml/2006/main">
            <a:off x="609600" y="47339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How will you follow an exception?</a:t>
            </a:r>
          </a:p>
        </p:txBody>
      </p:sp>
      <p:sp>
        <p:nvSpPr>
          <p:cNvPr id="15" name="">
            <a:extLst xmlns:a="http://schemas.openxmlformats.org/drawingml/2006/main">
              <a:ext uri="{FF2B5EF4-FFF2-40B4-BE49-F238E27FC236}">
                <a16:creationId xmlns:a16="http://schemas.microsoft.com/office/drawing/2014/main" id="{F77CCBA2-E6AC-44FD-850C-33E008F6FDF9}"/>
              </a:ext>
            </a:extLst>
          </p:cNvPr>
          <p:cNvSpPr>
            <a:spLocks xmlns:a="http://schemas.openxmlformats.org/drawingml/2006/main" noGrp="1"/>
          </p:cNvSpPr>
          <p:nvPr/>
        </p:nvSpPr>
        <p:spPr>
          <a:xfrm xmlns:a="http://schemas.openxmlformats.org/drawingml/2006/main">
            <a:off x="609600" y="51911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6" name="full-article-link">
            <a:extLst xmlns:a="http://schemas.openxmlformats.org/drawingml/2006/main">
              <a:ext uri="{FF2B5EF4-FFF2-40B4-BE49-F238E27FC236}">
                <a16:creationId xmlns:a16="http://schemas.microsoft.com/office/drawing/2014/main" id="{885095FE-0FEA-4755-A85D-B7209F709457}"/>
              </a:ext>
            </a:extLst>
          </p:cNvPr>
          <p:cNvSpPr>
            <a:spLocks xmlns:a="http://schemas.openxmlformats.org/drawingml/2006/main" noGrp="1"/>
          </p:cNvSpPr>
          <p:nvPr/>
        </p:nvSpPr>
        <p:spPr>
          <a:xfrm xmlns:a="http://schemas.openxmlformats.org/drawingml/2006/main">
            <a:off x="609600" y="56578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AF3B03"/>
                </a:solidFill>
                <a:latin typeface="Arial"/>
                <a:ea typeface="Arial"/>
                <a:cs typeface="Arial"/>
              </a:defRPr>
            </a:defPPr>
          </a:lstStyle>
          <a:p xmlns:a="http://schemas.openxmlformats.org/drawingml/2006/main">
            <a:pPr algn="l">
              <a:defRPr sz="1425" b="0">
                <a:solidFill>
                  <a:srgbClr val="AF3B03"/>
                </a:solidFill>
                <a:latin typeface="Arial"/>
                <a:ea typeface="Arial"/>
                <a:cs typeface="Arial"/>
              </a:defRPr>
            </a:pPr>
            <a:r>
              <a:rPr sz="1425" b="0">
                <a:solidFill>
                  <a:srgbClr val="AF3B03"/>
                </a:solidFill>
                <a:latin typeface="Arial"/>
                <a:ea typeface="Arial"/>
                <a:cs typeface="Arial"/>
                <a:hlinkClick xmlns:r="http://schemas.openxmlformats.org/officeDocument/2006/relationships" r:id="R093c8ace2b12431e"/>
              </a:rPr>
              <a:t>https://watadcash.com/journal/en/usdt-invoice-workflow-trc20/</a:t>
            </a:r>
          </a:p>
        </p:txBody>
      </p:sp>
    </p:spTree>
    <p:extLst>
      <p:ext uri="{BB962C8B-B14F-4D97-AF65-F5344CB8AC3E}">
        <p14:creationId xmlns:p14="http://schemas.microsoft.com/office/powerpoint/2010/main" val="1723545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2026-10-18T03:05:23.7500000Z</dcterms:created>
  <dcterms:modified xsi:type="dcterms:W3CDTF">2026-10-18T03:05:23.7500000Z</dcterms:modified>
</coreProperties>
</file>